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882E40-5717-9444-7CDF-259ED2E52B79}" v="2" dt="2024-01-02T18:49:55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4" autoAdjust="0"/>
    <p:restoredTop sz="93595" autoAdjust="0"/>
  </p:normalViewPr>
  <p:slideViewPr>
    <p:cSldViewPr snapToGrid="0">
      <p:cViewPr varScale="1">
        <p:scale>
          <a:sx n="77" d="100"/>
          <a:sy n="77" d="100"/>
        </p:scale>
        <p:origin x="10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qiya Khalid Twaim  ALMansoori" userId="S::ruqiya.almansoori@zho.gov.ae::0ddcbf57-066c-4b4f-b973-56f7f128556a" providerId="AD" clId="Web-{62882E40-5717-9444-7CDF-259ED2E52B79}"/>
    <pc:docChg chg="modSld">
      <pc:chgData name="Ruqiya Khalid Twaim  ALMansoori" userId="S::ruqiya.almansoori@zho.gov.ae::0ddcbf57-066c-4b4f-b973-56f7f128556a" providerId="AD" clId="Web-{62882E40-5717-9444-7CDF-259ED2E52B79}" dt="2024-01-02T18:49:55.460" v="1" actId="1076"/>
      <pc:docMkLst>
        <pc:docMk/>
      </pc:docMkLst>
      <pc:sldChg chg="modSp">
        <pc:chgData name="Ruqiya Khalid Twaim  ALMansoori" userId="S::ruqiya.almansoori@zho.gov.ae::0ddcbf57-066c-4b4f-b973-56f7f128556a" providerId="AD" clId="Web-{62882E40-5717-9444-7CDF-259ED2E52B79}" dt="2024-01-02T18:49:55.460" v="1" actId="1076"/>
        <pc:sldMkLst>
          <pc:docMk/>
          <pc:sldMk cId="2561288781" sldId="11569"/>
        </pc:sldMkLst>
        <pc:spChg chg="mod">
          <ac:chgData name="Ruqiya Khalid Twaim  ALMansoori" userId="S::ruqiya.almansoori@zho.gov.ae::0ddcbf57-066c-4b4f-b973-56f7f128556a" providerId="AD" clId="Web-{62882E40-5717-9444-7CDF-259ED2E52B79}" dt="2024-01-02T18:49:55.460" v="1" actId="1076"/>
          <ac:spMkLst>
            <pc:docMk/>
            <pc:sldMk cId="2561288781" sldId="11569"/>
            <ac:spMk id="6" creationId="{C9C8B372-A297-351D-0058-3B96FCA0358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26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198515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99ED1F6-5FE1-077F-F029-08C98D4EC114}"/>
              </a:ext>
            </a:extLst>
          </p:cNvPr>
          <p:cNvSpPr/>
          <p:nvPr/>
        </p:nvSpPr>
        <p:spPr>
          <a:xfrm>
            <a:off x="10362756" y="111555"/>
            <a:ext cx="151035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الأول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96B555CA-E803-7C5F-5813-D4BB66CB0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376827"/>
              </p:ext>
            </p:extLst>
          </p:nvPr>
        </p:nvGraphicFramePr>
        <p:xfrm>
          <a:off x="536708" y="1570383"/>
          <a:ext cx="11296640" cy="1317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160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24160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82416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2416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1989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725867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يحدد بعضا من مهاراته وسماته </a:t>
                      </a:r>
                    </a:p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الشخصية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يميز المهارات والسمات الشخصية الخاصة</a:t>
                      </a:r>
                    </a:p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به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تحديد المهارات الشخصية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9C8B372-A297-351D-0058-3B96FCA0358C}"/>
              </a:ext>
            </a:extLst>
          </p:cNvPr>
          <p:cNvSpPr txBox="1"/>
          <p:nvPr/>
        </p:nvSpPr>
        <p:spPr>
          <a:xfrm>
            <a:off x="1948192" y="3648754"/>
            <a:ext cx="8182389" cy="2554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sz="2800" dirty="0"/>
              <a:t>تنفيذ نشاط التعلم باللعب (أعواد المثلجات المدعمة بالصور) للتعرف على أهم السمات الشخصية</a:t>
            </a:r>
          </a:p>
          <a:p>
            <a:pPr algn="ctr" rtl="1">
              <a:lnSpc>
                <a:spcPct val="200000"/>
              </a:lnSpc>
            </a:pPr>
            <a:r>
              <a:rPr lang="ar-AE" sz="2800" dirty="0"/>
              <a:t> (التعاون - القيادة -الإحترام - المسوؤلية  الصدق - التواصل 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1288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65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aisha alshamsi</cp:lastModifiedBy>
  <cp:revision>6</cp:revision>
  <dcterms:created xsi:type="dcterms:W3CDTF">2023-06-12T14:15:26Z</dcterms:created>
  <dcterms:modified xsi:type="dcterms:W3CDTF">2024-01-02T18:49:55Z</dcterms:modified>
</cp:coreProperties>
</file>